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media/image14.jpg" ContentType="image/png"/>
  <Override PartName="/ppt/media/image15.jpg" ContentType="image/png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4" r:id="rId5"/>
    <p:sldId id="262" r:id="rId6"/>
    <p:sldId id="260" r:id="rId7"/>
    <p:sldId id="258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974F964-8112-4AF3-A059-A20F6904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BB6D6FD-D025-42DC-A5EB-8771CD44C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FC71CB8-EDC9-47E6-9381-DE51F1FB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EF42599-3A97-4793-A505-EA7E0340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96E31F3-6416-46A1-BF26-21E4AE44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941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2D5899B-CCF4-42C1-AF8E-1F353420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97F6CA23-D3AC-41F4-A48A-1AB849174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426440C-8518-4B50-97FC-E1E32450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9655B2B-CAB9-437E-A710-CFB6964E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577D787-4A28-4AA6-B5B6-12475B18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76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CEC040B-5952-45B0-9E0D-3A962ADA9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0679CD0-51DB-44D5-80A2-345B1112D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4A9BB5A-1D43-4184-A3D2-EC6D23D9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A6A54AE-0458-475B-884E-F04A4729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AC3DBFD-8CEE-43BE-96E3-A4B82DB7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084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6877F8-5B7F-4796-807A-92417B05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F4D153-BB20-4B0D-A1A7-3079AA7D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B8404FA-E971-4B78-B8C7-655835D4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8F35043-FCD2-457B-9B64-93B926DE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2C6845B-AF33-421B-8EFB-5CC87A6E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329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36DBBE-7B6B-43CB-9515-DB315104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C00C192-47B7-4622-8136-922A4D470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843FC1C-1C65-47AB-88E2-1055968E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CD46D04-CB0A-4C8B-9B44-1A642F0E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DF0516B-7F4F-4DDF-AF3C-74252551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09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23062C-DB36-4AD0-9BDE-71A8C169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8333EEA-0774-4ABB-87EE-3D7105B90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4200F5A-DF3C-4FF5-B191-4DCABFAEE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DE325A4-C8CB-491D-8F43-954BACB0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07626C9-3212-4ABC-AE95-CC9F59F8D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F2025EE-BB03-4CC6-84C4-314C4A55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88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C9F190D-32D0-4CED-8078-D50AE34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B49C3E4-1D3D-4517-93BE-03A6DC765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1ABBFEB7-CB0B-4BF1-8472-1C6FDFD54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35405AFE-8149-4F6D-A2BA-DC2F51D61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8E7EEC90-B817-437A-9354-5EE442A6B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944255E2-308F-4310-B600-7E54D0C1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124F00C0-5A9C-43F7-8BB8-31AAEDAF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B31331F-0730-410A-8CC4-1D2013A4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23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D6C2C55-DF42-44A8-8AE4-C7244E02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FB52150-F927-4BF0-9422-27824341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F175A2DA-B4FC-4A35-913F-9A059F63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EFEB6E3-7ED1-48A2-9AA4-D291ACFE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184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CD63833C-218E-47BA-92AF-82DAEEFE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FEE9A0EE-DAB6-4E3A-9125-2744A833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CC3C8D5-B130-475F-BBA7-E91E0E26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62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3325FDC-BCD5-4D4B-8361-44CAD6AC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D53571C-3CF2-4496-A69D-9675AD9D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429F56C-0626-4912-BD07-94B339934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D1BF5A6-3355-43C5-AF6E-7275A7EA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4FCDC62-25D5-4468-8AF0-7A91AF5D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B8B2E00-44A9-4423-ABBA-0638FAD4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826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745B47-8085-46F8-9575-7DC5C249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B067D092-3BC9-43A3-8681-3ACB0EAD2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FBD29DC-F5B7-4E55-A56F-67555B505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E8D40BA6-7D5F-4A45-9C16-77F057C6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03248FB4-072E-4C8E-BAB6-D30433EE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C6978D0-9657-4D02-9CCA-C9B30135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864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26342B58-D879-4EEC-BEC0-DCBB82E5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4083BE-D0ED-43B8-969E-374B912A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D2AB6C3-E149-4AC8-8B4E-A28B4A56D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C35D-BB68-422D-A198-BB8BF22B5FCA}" type="datetimeFigureOut">
              <a:rPr lang="pt-BR" smtClean="0"/>
              <a:t>21/07/2021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B20B2D0-682B-484A-8259-EC903DDD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85289B7-0D8C-4D99-AEAC-EAB0836F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09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0810"/>
            <a:ext cx="9144000" cy="713497"/>
          </a:xfrm>
        </p:spPr>
        <p:txBody>
          <a:bodyPr>
            <a:noAutofit/>
          </a:bodyPr>
          <a:lstStyle/>
          <a:p>
            <a:r>
              <a:rPr lang="pt-BR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MEAT CLUB</a:t>
            </a:r>
            <a:endParaRPr lang="pt-BR" sz="4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4546" y="2817877"/>
            <a:ext cx="9144000" cy="60597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Clube de assinaturas de carnes e cervejas artesanais</a:t>
            </a: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F386D2E-FDCA-468B-A30F-0528C76A6C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17" y="487639"/>
            <a:ext cx="5394960" cy="8915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BDCFB314-B955-4C12-83D8-B05EA95831E1}"/>
              </a:ext>
            </a:extLst>
          </p:cNvPr>
          <p:cNvSpPr txBox="1">
            <a:spLocks/>
          </p:cNvSpPr>
          <p:nvPr/>
        </p:nvSpPr>
        <p:spPr>
          <a:xfrm>
            <a:off x="5876546" y="4572262"/>
            <a:ext cx="6088602" cy="2025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Curso Técnico de Desenvolvimento de Sistemas</a:t>
            </a:r>
          </a:p>
          <a:p>
            <a:pPr algn="l"/>
            <a:r>
              <a:rPr lang="pt-B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Equipe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Ornitorrinco</a:t>
            </a:r>
          </a:p>
          <a:p>
            <a:pPr algn="l"/>
            <a:r>
              <a:rPr lang="pt-B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Integrantes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	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Fernando Caser		Gabriel Souza</a:t>
            </a:r>
          </a:p>
          <a:p>
            <a:pPr algn="l"/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	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João Victor Duarte	</a:t>
            </a:r>
            <a:r>
              <a:rPr lang="pt-B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Leonel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Pontes</a:t>
            </a:r>
            <a:endParaRPr lang="pt-B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3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124" y="373437"/>
            <a:ext cx="7909011" cy="713497"/>
          </a:xfrm>
        </p:spPr>
        <p:txBody>
          <a:bodyPr>
            <a:no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Equipe Ornitorrinco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1387" y="3518168"/>
            <a:ext cx="3826731" cy="5167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Gabriel Souza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0" y="1369001"/>
            <a:ext cx="1677646" cy="1677646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2020944" y="2524142"/>
            <a:ext cx="3826731" cy="51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Fernando Caser 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825" y="2297590"/>
            <a:ext cx="1737360" cy="17373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86" y="286834"/>
            <a:ext cx="4150061" cy="2324034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2473193" y="5322852"/>
            <a:ext cx="3826731" cy="51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João Victor Duarte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9" y="4034950"/>
            <a:ext cx="1804684" cy="180468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859" y="4563326"/>
            <a:ext cx="1984844" cy="1984844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6623423" y="6031387"/>
            <a:ext cx="3826731" cy="51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Leonel Pontes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5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223" y="1038186"/>
            <a:ext cx="2982032" cy="713497"/>
          </a:xfrm>
        </p:spPr>
        <p:txBody>
          <a:bodyPr>
            <a:noAutofit/>
          </a:bodyPr>
          <a:lstStyle/>
          <a:p>
            <a:pPr algn="just"/>
            <a:r>
              <a:rPr lang="pt-BR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Meat Club</a:t>
            </a:r>
            <a:endParaRPr lang="pt-BR" sz="4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223" y="2154449"/>
            <a:ext cx="9368765" cy="3711778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Nossa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ideia foi desenvolver um site de assinaturas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 carne;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As carnes estarão a venda em 4 combos pré-definidos;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Contaremos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também com alguns estilos de cervejas para a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venda.</a:t>
            </a: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3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75" y="2041907"/>
            <a:ext cx="9692322" cy="4204148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Diferentes tipos de sal;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Sobre o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preparo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dos cortes;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Receitas;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Sugestões de harmonização com cervejas.</a:t>
            </a: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FFC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 txBox="1">
            <a:spLocks/>
          </p:cNvSpPr>
          <p:nvPr/>
        </p:nvSpPr>
        <p:spPr>
          <a:xfrm>
            <a:off x="1238275" y="810758"/>
            <a:ext cx="9804864" cy="713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assinantes também receberão e-books sobre:</a:t>
            </a:r>
            <a:endParaRPr lang="pt-BR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580" y="781401"/>
            <a:ext cx="4335262" cy="713497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Funcionalidades</a:t>
            </a:r>
            <a:endParaRPr lang="pt-B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633" y="2209438"/>
            <a:ext cx="2861568" cy="41350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Verificação de 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e-mail e senha:</a:t>
            </a:r>
          </a:p>
          <a:p>
            <a:endParaRPr lang="en-US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Compara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as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informações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digitadas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respectivos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campos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com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dados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armazenados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no local storage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8908846" y="2209438"/>
            <a:ext cx="2861568" cy="4135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C.R.U.D.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Usuários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e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Produtos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:</a:t>
            </a:r>
          </a:p>
          <a:p>
            <a:endParaRPr lang="en-US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Criação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,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leitura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,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atualização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remoção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usuários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produtos</a:t>
            </a:r>
          </a:p>
          <a:p>
            <a:endParaRPr lang="en-US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4915274" y="2209438"/>
            <a:ext cx="2861568" cy="4135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Verificação de CPF:</a:t>
            </a:r>
          </a:p>
          <a:p>
            <a:endParaRPr lang="en-US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 site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conta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com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uma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lógica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para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verificar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se o CPF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digitado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é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valido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50" y="387505"/>
            <a:ext cx="6030122" cy="713497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Algumas de nossas telas</a:t>
            </a:r>
            <a:endParaRPr lang="pt-BR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97" y="5330553"/>
            <a:ext cx="2391050" cy="457681"/>
          </a:xfrm>
        </p:spPr>
        <p:txBody>
          <a:bodyPr>
            <a:normAutofit fontScale="92500" lnSpcReduction="10000"/>
          </a:bodyPr>
          <a:lstStyle/>
          <a:p>
            <a:r>
              <a:rPr lang="pt-BR" sz="3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Cadastro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B394324D-8C0E-4A3C-BFE0-C0F2E734D6DA}"/>
              </a:ext>
            </a:extLst>
          </p:cNvPr>
          <p:cNvSpPr txBox="1">
            <a:spLocks/>
          </p:cNvSpPr>
          <p:nvPr/>
        </p:nvSpPr>
        <p:spPr>
          <a:xfrm>
            <a:off x="4845508" y="1544906"/>
            <a:ext cx="2391050" cy="457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Login</a:t>
            </a:r>
            <a:endParaRPr lang="en-US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CA888086-DF18-4317-A996-95D5529C47F1}"/>
              </a:ext>
            </a:extLst>
          </p:cNvPr>
          <p:cNvSpPr txBox="1">
            <a:spLocks/>
          </p:cNvSpPr>
          <p:nvPr/>
        </p:nvSpPr>
        <p:spPr>
          <a:xfrm>
            <a:off x="8232574" y="5322898"/>
            <a:ext cx="2993444" cy="93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Edição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usuários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0" y="2504049"/>
            <a:ext cx="4603258" cy="258806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56" y="2771334"/>
            <a:ext cx="4127852" cy="232078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84" y="2033517"/>
            <a:ext cx="4890381" cy="27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9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757" y="485979"/>
            <a:ext cx="5907292" cy="713497"/>
          </a:xfrm>
        </p:spPr>
        <p:txBody>
          <a:bodyPr>
            <a:noAutofit/>
          </a:bodyPr>
          <a:lstStyle/>
          <a:p>
            <a:pPr algn="l"/>
            <a:r>
              <a:rPr lang="pt-BR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Tecnologias Utilizadas</a:t>
            </a:r>
            <a:endParaRPr lang="pt-BR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05" y="4950728"/>
            <a:ext cx="3028950" cy="1514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53" y="1804144"/>
            <a:ext cx="2862852" cy="14314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03" y="4740811"/>
            <a:ext cx="2628273" cy="14718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77" y="944605"/>
            <a:ext cx="3269410" cy="171907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49" y="2876721"/>
            <a:ext cx="3703583" cy="20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5495" y="936146"/>
            <a:ext cx="4832411" cy="713497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Agradecimentos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5495" y="2579055"/>
            <a:ext cx="5105434" cy="275259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Gostaríamos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agradecer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professores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</a:p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Marcos e Lucas,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coordenador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João e a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toda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equipe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do SENAI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por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acompanhar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1a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fase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dessa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jornada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.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5397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186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Britannic Bold</vt:lpstr>
      <vt:lpstr>Calibri</vt:lpstr>
      <vt:lpstr>Calibri Light</vt:lpstr>
      <vt:lpstr>Times New Roman</vt:lpstr>
      <vt:lpstr>Tema do Office</vt:lpstr>
      <vt:lpstr>MEAT CLUB</vt:lpstr>
      <vt:lpstr>Equipe Ornitorrinco</vt:lpstr>
      <vt:lpstr>Meat Club</vt:lpstr>
      <vt:lpstr>Apresentação do PowerPoint</vt:lpstr>
      <vt:lpstr>Funcionalidades</vt:lpstr>
      <vt:lpstr>Algumas de nossas telas</vt:lpstr>
      <vt:lpstr>Tecnologias Utilizadas</vt:lpstr>
      <vt:lpstr>Agradecimentos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SISTEMA OU APLICAÇÃO</dc:title>
  <dc:creator>Lucas Naspolini</dc:creator>
  <cp:lastModifiedBy>FERNANDO</cp:lastModifiedBy>
  <cp:revision>21</cp:revision>
  <dcterms:created xsi:type="dcterms:W3CDTF">2020-10-18T22:53:50Z</dcterms:created>
  <dcterms:modified xsi:type="dcterms:W3CDTF">2021-07-21T15:36:18Z</dcterms:modified>
</cp:coreProperties>
</file>